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  <p:sldId id="261" r:id="rId6"/>
    <p:sldId id="264" r:id="rId7"/>
    <p:sldId id="265" r:id="rId8"/>
    <p:sldId id="263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11/1/2012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37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11/1/2012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527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11/1/2012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056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11/1/2012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04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11/1/2012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477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11/1/2012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106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11/1/2012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63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11/1/2012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367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11/1/2012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05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11/1/2012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2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11/1/2012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05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2B8D6-0E00-42C8-A35F-7504A4F08357}" type="datetimeFigureOut">
              <a:rPr lang="en-US" smtClean="0"/>
              <a:t>11/1/2012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2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Lm8uQEZQKPM&amp;feature=relmf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rkceolimpiyatlari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TURKISH LANGUAGE OLYMPIAD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026" name="Picture 2" descr="C:\Users\Ozulas\Desktop\caysohbeti_13317588304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524000"/>
            <a:ext cx="50292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686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abriola" pitchFamily="82" charset="0"/>
              </a:rPr>
              <a:t>Turkish language </a:t>
            </a:r>
            <a:r>
              <a:rPr lang="en-US" dirty="0" err="1" smtClean="0">
                <a:latin typeface="Gabriola" pitchFamily="82" charset="0"/>
              </a:rPr>
              <a:t>olympiad</a:t>
            </a:r>
            <a:endParaRPr lang="en-US" dirty="0">
              <a:latin typeface="Gabriola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Gabriola" pitchFamily="82" charset="0"/>
                <a:cs typeface="Andalus" pitchFamily="18" charset="-78"/>
              </a:rPr>
              <a:t>The biggest language </a:t>
            </a:r>
            <a:r>
              <a:rPr lang="en-US" sz="4800" dirty="0" err="1" smtClean="0">
                <a:latin typeface="Gabriola" pitchFamily="82" charset="0"/>
                <a:cs typeface="Andalus" pitchFamily="18" charset="-78"/>
              </a:rPr>
              <a:t>olympiad</a:t>
            </a:r>
            <a:r>
              <a:rPr lang="en-US" sz="4800" dirty="0" smtClean="0">
                <a:latin typeface="Gabriola" pitchFamily="82" charset="0"/>
                <a:cs typeface="Andalus" pitchFamily="18" charset="-78"/>
              </a:rPr>
              <a:t> in the world</a:t>
            </a:r>
          </a:p>
          <a:p>
            <a:r>
              <a:rPr lang="en-US" sz="3600" dirty="0" smtClean="0">
                <a:latin typeface="Gabriola" pitchFamily="82" charset="0"/>
                <a:cs typeface="Andalus" pitchFamily="18" charset="-78"/>
              </a:rPr>
              <a:t>initiated in 2003.</a:t>
            </a:r>
          </a:p>
          <a:p>
            <a:r>
              <a:rPr lang="en-US" sz="3600" dirty="0" smtClean="0">
                <a:latin typeface="Gabriola" pitchFamily="82" charset="0"/>
                <a:cs typeface="Andalus" pitchFamily="18" charset="-78"/>
              </a:rPr>
              <a:t>Contestants coming from over 100 countries</a:t>
            </a:r>
          </a:p>
          <a:p>
            <a:pPr marL="0" indent="0">
              <a:buNone/>
            </a:pPr>
            <a:r>
              <a:rPr lang="en-US" sz="3600" smtClean="0">
                <a:latin typeface="Gabriola" pitchFamily="82" charset="0"/>
                <a:cs typeface="Andalus" pitchFamily="18" charset="-78"/>
              </a:rPr>
              <a:t>contesting </a:t>
            </a:r>
            <a:r>
              <a:rPr lang="en-US" sz="3600" dirty="0" smtClean="0">
                <a:latin typeface="Gabriola" pitchFamily="82" charset="0"/>
                <a:cs typeface="Andalus" pitchFamily="18" charset="-78"/>
              </a:rPr>
              <a:t>in 8 different groups , US being in the 8</a:t>
            </a:r>
            <a:r>
              <a:rPr lang="en-US" sz="3600" baseline="30000" dirty="0" smtClean="0">
                <a:latin typeface="Gabriola" pitchFamily="82" charset="0"/>
                <a:cs typeface="Andalus" pitchFamily="18" charset="-78"/>
              </a:rPr>
              <a:t>th</a:t>
            </a:r>
            <a:r>
              <a:rPr lang="en-US" sz="3600" dirty="0" smtClean="0">
                <a:latin typeface="Gabriola" pitchFamily="82" charset="0"/>
                <a:cs typeface="Andalus" pitchFamily="18" charset="-78"/>
              </a:rPr>
              <a:t> group</a:t>
            </a:r>
            <a:endParaRPr lang="en-US" sz="3600" dirty="0">
              <a:latin typeface="Gabriola" pitchFamily="82" charset="0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0819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abriola" pitchFamily="82" charset="0"/>
              </a:rPr>
              <a:t>Turkish language </a:t>
            </a:r>
            <a:r>
              <a:rPr lang="en-US" dirty="0" err="1" smtClean="0">
                <a:latin typeface="Gabriola" pitchFamily="82" charset="0"/>
              </a:rPr>
              <a:t>olympiad</a:t>
            </a:r>
            <a:endParaRPr lang="en-US" dirty="0">
              <a:latin typeface="Gabriola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>
                <a:latin typeface="Gabriola" pitchFamily="82" charset="0"/>
              </a:rPr>
              <a:t>Pick up the category best suited to you</a:t>
            </a:r>
          </a:p>
          <a:p>
            <a:r>
              <a:rPr lang="en-US" sz="3600" dirty="0" smtClean="0">
                <a:latin typeface="Gabriola" pitchFamily="82" charset="0"/>
              </a:rPr>
              <a:t>Singing</a:t>
            </a:r>
          </a:p>
          <a:p>
            <a:r>
              <a:rPr lang="en-US" sz="3600" dirty="0" smtClean="0">
                <a:latin typeface="Gabriola" pitchFamily="82" charset="0"/>
              </a:rPr>
              <a:t>Poetry</a:t>
            </a:r>
          </a:p>
          <a:p>
            <a:r>
              <a:rPr lang="en-US" sz="3600" dirty="0" smtClean="0">
                <a:latin typeface="Gabriola" pitchFamily="82" charset="0"/>
              </a:rPr>
              <a:t>Speaking</a:t>
            </a:r>
          </a:p>
          <a:p>
            <a:r>
              <a:rPr lang="en-US" sz="3600" dirty="0" smtClean="0">
                <a:latin typeface="Gabriola" pitchFamily="82" charset="0"/>
              </a:rPr>
              <a:t>Special skills </a:t>
            </a:r>
          </a:p>
          <a:p>
            <a:r>
              <a:rPr lang="en-US" sz="3600" dirty="0" smtClean="0">
                <a:latin typeface="Gabriola" pitchFamily="82" charset="0"/>
              </a:rPr>
              <a:t>Folk dances</a:t>
            </a:r>
          </a:p>
          <a:p>
            <a:r>
              <a:rPr lang="en-US" sz="3600" dirty="0" smtClean="0">
                <a:latin typeface="Gabriola" pitchFamily="82" charset="0"/>
              </a:rPr>
              <a:t>Presentation</a:t>
            </a:r>
            <a:endParaRPr lang="en-US" sz="3600" dirty="0"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30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abriola" pitchFamily="82" charset="0"/>
              </a:rPr>
              <a:t>Turkish language </a:t>
            </a:r>
            <a:r>
              <a:rPr lang="en-US" dirty="0" err="1" smtClean="0">
                <a:latin typeface="Gabriola" pitchFamily="82" charset="0"/>
              </a:rPr>
              <a:t>olympiad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Gabriola" pitchFamily="82" charset="0"/>
              </a:rPr>
              <a:t>Regional finals</a:t>
            </a:r>
          </a:p>
          <a:p>
            <a:pPr marL="0" indent="0">
              <a:buNone/>
            </a:pPr>
            <a:r>
              <a:rPr lang="en-US" u="sng" dirty="0" smtClean="0">
                <a:latin typeface="Gabriola" pitchFamily="82" charset="0"/>
              </a:rPr>
              <a:t>WEST SCHOOLS :</a:t>
            </a:r>
          </a:p>
          <a:p>
            <a:pPr marL="0" indent="0">
              <a:buNone/>
            </a:pPr>
            <a:r>
              <a:rPr lang="en-US" dirty="0" smtClean="0">
                <a:latin typeface="Gabriola" pitchFamily="82" charset="0"/>
              </a:rPr>
              <a:t>13 February, 2013 Chicago</a:t>
            </a:r>
            <a:endParaRPr lang="en-US" dirty="0">
              <a:latin typeface="Gabriola" pitchFamily="82" charset="0"/>
            </a:endParaRPr>
          </a:p>
          <a:p>
            <a:pPr marL="0" indent="0">
              <a:buNone/>
            </a:pPr>
            <a:r>
              <a:rPr lang="en-US" u="sng" dirty="0" smtClean="0">
                <a:latin typeface="Gabriola" pitchFamily="82" charset="0"/>
              </a:rPr>
              <a:t>SOUTH OHIO SCHOOLS :</a:t>
            </a:r>
          </a:p>
          <a:p>
            <a:pPr marL="0" indent="0">
              <a:buNone/>
            </a:pPr>
            <a:r>
              <a:rPr lang="en-US" dirty="0" smtClean="0">
                <a:latin typeface="Gabriola" pitchFamily="82" charset="0"/>
              </a:rPr>
              <a:t>14 February, 2013 Columbus</a:t>
            </a:r>
          </a:p>
          <a:p>
            <a:pPr marL="0" indent="0">
              <a:buNone/>
            </a:pPr>
            <a:r>
              <a:rPr lang="en-US" u="sng" dirty="0">
                <a:latin typeface="Gabriola" pitchFamily="82" charset="0"/>
              </a:rPr>
              <a:t>NORTH OHIO SCHOOLS &amp; </a:t>
            </a:r>
            <a:r>
              <a:rPr lang="en-US" u="sng" dirty="0" smtClean="0">
                <a:latin typeface="Gabriola" pitchFamily="82" charset="0"/>
              </a:rPr>
              <a:t>Michigan Math Science Ac. :</a:t>
            </a:r>
            <a:endParaRPr lang="en-US" u="sng" dirty="0">
              <a:latin typeface="Gabriola" pitchFamily="82" charset="0"/>
            </a:endParaRPr>
          </a:p>
          <a:p>
            <a:pPr marL="0" indent="0">
              <a:buNone/>
            </a:pPr>
            <a:r>
              <a:rPr lang="en-US" dirty="0" smtClean="0">
                <a:latin typeface="Gabriola" pitchFamily="82" charset="0"/>
              </a:rPr>
              <a:t>15 </a:t>
            </a:r>
            <a:r>
              <a:rPr lang="en-US" dirty="0">
                <a:latin typeface="Gabriola" pitchFamily="82" charset="0"/>
              </a:rPr>
              <a:t>February, 2013 Lorain</a:t>
            </a:r>
          </a:p>
          <a:p>
            <a:pPr marL="0" indent="0">
              <a:buNone/>
            </a:pPr>
            <a:endParaRPr lang="en-US" dirty="0" smtClean="0">
              <a:latin typeface="Gabriola" pitchFamily="82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81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abriola" pitchFamily="82" charset="0"/>
              </a:rPr>
              <a:t>Turkish language </a:t>
            </a:r>
            <a:r>
              <a:rPr lang="en-US" dirty="0" err="1" smtClean="0">
                <a:latin typeface="Gabriola" pitchFamily="82" charset="0"/>
              </a:rPr>
              <a:t>olympiad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>
                <a:latin typeface="Gabriola" pitchFamily="82" charset="0"/>
              </a:rPr>
              <a:t>BIG FINAL</a:t>
            </a:r>
          </a:p>
          <a:p>
            <a:pPr marL="0" indent="0">
              <a:buNone/>
            </a:pPr>
            <a:endParaRPr lang="en-US" sz="6000" dirty="0">
              <a:latin typeface="Gabriola" pitchFamily="82" charset="0"/>
            </a:endParaRPr>
          </a:p>
          <a:p>
            <a:pPr marL="0" indent="0">
              <a:buNone/>
            </a:pPr>
            <a:r>
              <a:rPr lang="en-US" sz="6000" dirty="0" smtClean="0">
                <a:latin typeface="Gabriola" pitchFamily="82" charset="0"/>
              </a:rPr>
              <a:t>16 MARCH 2013     CHICAGO</a:t>
            </a:r>
            <a:endParaRPr lang="en-US" sz="6000" dirty="0"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05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briola" pitchFamily="82" charset="0"/>
              </a:rPr>
              <a:t>Turkish language </a:t>
            </a:r>
            <a:r>
              <a:rPr lang="en-US" dirty="0" err="1">
                <a:latin typeface="Gabriola" pitchFamily="82" charset="0"/>
              </a:rPr>
              <a:t>olympiad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dirty="0" smtClean="0">
                <a:latin typeface="Gabriola" pitchFamily="82" charset="0"/>
              </a:rPr>
              <a:t>US Midwest final:</a:t>
            </a:r>
          </a:p>
          <a:p>
            <a:pPr marL="0" indent="0">
              <a:buNone/>
            </a:pPr>
            <a:r>
              <a:rPr lang="en-US" sz="4400" dirty="0" smtClean="0">
                <a:latin typeface="Gabriola" pitchFamily="82" charset="0"/>
              </a:rPr>
              <a:t>Winners of each category get $ </a:t>
            </a:r>
            <a:r>
              <a:rPr lang="en-US" sz="4400" dirty="0" smtClean="0">
                <a:latin typeface="Gabriola" pitchFamily="82" charset="0"/>
              </a:rPr>
              <a:t>250 </a:t>
            </a:r>
            <a:endParaRPr lang="en-US" sz="4400" dirty="0" smtClean="0">
              <a:latin typeface="Gabriola" pitchFamily="82" charset="0"/>
            </a:endParaRPr>
          </a:p>
          <a:p>
            <a:pPr marL="0" indent="0">
              <a:buNone/>
            </a:pPr>
            <a:r>
              <a:rPr lang="en-US" sz="4400" dirty="0" smtClean="0">
                <a:latin typeface="Gabriola" pitchFamily="82" charset="0"/>
              </a:rPr>
              <a:t>Runner ups of each category get $ </a:t>
            </a:r>
            <a:r>
              <a:rPr lang="en-US" sz="4400" dirty="0" smtClean="0">
                <a:latin typeface="Gabriola" pitchFamily="82" charset="0"/>
              </a:rPr>
              <a:t>200</a:t>
            </a:r>
            <a:endParaRPr lang="en-US" sz="4400" dirty="0" smtClean="0">
              <a:latin typeface="Gabriola" pitchFamily="82" charset="0"/>
            </a:endParaRPr>
          </a:p>
          <a:p>
            <a:pPr marL="0" indent="0">
              <a:buNone/>
            </a:pPr>
            <a:r>
              <a:rPr lang="en-US" sz="4400" dirty="0" smtClean="0">
                <a:latin typeface="Gabriola" pitchFamily="82" charset="0"/>
              </a:rPr>
              <a:t>Third place  winners of each category get </a:t>
            </a:r>
            <a:r>
              <a:rPr lang="en-US" sz="4400" smtClean="0">
                <a:latin typeface="Gabriola" pitchFamily="82" charset="0"/>
              </a:rPr>
              <a:t>$ </a:t>
            </a:r>
            <a:r>
              <a:rPr lang="en-US" sz="4400" smtClean="0">
                <a:latin typeface="Gabriola" pitchFamily="82" charset="0"/>
              </a:rPr>
              <a:t>150</a:t>
            </a:r>
            <a:endParaRPr lang="en-US" sz="4400" dirty="0" smtClean="0">
              <a:latin typeface="Gabriola" pitchFamily="82" charset="0"/>
            </a:endParaRPr>
          </a:p>
          <a:p>
            <a:pPr marL="0" indent="0">
              <a:buNone/>
            </a:pPr>
            <a:endParaRPr lang="en-US" dirty="0">
              <a:latin typeface="Gabriola" pitchFamily="82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16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briola" pitchFamily="82" charset="0"/>
              </a:rPr>
              <a:t>Turkish language </a:t>
            </a:r>
            <a:r>
              <a:rPr lang="en-US" dirty="0" err="1">
                <a:latin typeface="Gabriola" pitchFamily="82" charset="0"/>
              </a:rPr>
              <a:t>olympiad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 smtClean="0">
                <a:latin typeface="Gabriola" pitchFamily="82" charset="0"/>
              </a:rPr>
              <a:t>Only the </a:t>
            </a:r>
            <a:r>
              <a:rPr lang="en-US" sz="3600" b="1" dirty="0" smtClean="0">
                <a:latin typeface="Gabriola" pitchFamily="82" charset="0"/>
              </a:rPr>
              <a:t>Winners </a:t>
            </a:r>
            <a:r>
              <a:rPr lang="en-US" sz="3600" b="1" dirty="0">
                <a:latin typeface="Gabriola" pitchFamily="82" charset="0"/>
              </a:rPr>
              <a:t>of each category </a:t>
            </a:r>
            <a:r>
              <a:rPr lang="en-US" sz="3600" dirty="0">
                <a:latin typeface="Gabriola" pitchFamily="82" charset="0"/>
              </a:rPr>
              <a:t>go to Turkey in May for the </a:t>
            </a:r>
            <a:r>
              <a:rPr lang="en-US" sz="3600" u="sng" dirty="0" smtClean="0">
                <a:solidFill>
                  <a:srgbClr val="FF0000"/>
                </a:solidFill>
                <a:latin typeface="Gabriola" pitchFamily="82" charset="0"/>
              </a:rPr>
              <a:t>World </a:t>
            </a:r>
            <a:r>
              <a:rPr lang="en-US" sz="3600" u="sng" dirty="0">
                <a:solidFill>
                  <a:srgbClr val="FF0000"/>
                </a:solidFill>
                <a:latin typeface="Gabriola" pitchFamily="82" charset="0"/>
              </a:rPr>
              <a:t>final.</a:t>
            </a:r>
          </a:p>
          <a:p>
            <a:pPr marL="0" indent="0">
              <a:buNone/>
            </a:pPr>
            <a:r>
              <a:rPr lang="en-US" sz="3600" dirty="0" smtClean="0">
                <a:latin typeface="Gabriola" pitchFamily="82" charset="0"/>
              </a:rPr>
              <a:t>World final:</a:t>
            </a:r>
          </a:p>
          <a:p>
            <a:pPr marL="0" indent="0">
              <a:buNone/>
            </a:pPr>
            <a:r>
              <a:rPr lang="en-US" sz="3600" dirty="0" smtClean="0">
                <a:latin typeface="Gabriola" pitchFamily="82" charset="0"/>
              </a:rPr>
              <a:t>Winners get $ 1800</a:t>
            </a:r>
          </a:p>
          <a:p>
            <a:pPr marL="0" indent="0">
              <a:buNone/>
            </a:pPr>
            <a:r>
              <a:rPr lang="en-US" sz="3600" dirty="0" smtClean="0">
                <a:latin typeface="Gabriola" pitchFamily="82" charset="0"/>
              </a:rPr>
              <a:t>Runner ups &amp; 1500</a:t>
            </a:r>
          </a:p>
          <a:p>
            <a:pPr marL="0" indent="0">
              <a:buNone/>
            </a:pPr>
            <a:r>
              <a:rPr lang="en-US" sz="3600" dirty="0" smtClean="0">
                <a:latin typeface="Gabriola" pitchFamily="82" charset="0"/>
              </a:rPr>
              <a:t>Third place winners $ 900</a:t>
            </a:r>
          </a:p>
          <a:p>
            <a:pPr marL="0" indent="0">
              <a:buNone/>
            </a:pPr>
            <a:r>
              <a:rPr lang="en-US" sz="3600" dirty="0" smtClean="0">
                <a:latin typeface="Gabriola" pitchFamily="82" charset="0"/>
              </a:rPr>
              <a:t>*if you happen to be a no place winner, you get $500 for your participation. </a:t>
            </a:r>
            <a:endParaRPr lang="en-US" sz="3600" dirty="0"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02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briola" pitchFamily="82" charset="0"/>
              </a:rPr>
              <a:t>Turkish language </a:t>
            </a:r>
            <a:r>
              <a:rPr lang="en-US" dirty="0" err="1">
                <a:latin typeface="Gabriola" pitchFamily="82" charset="0"/>
              </a:rPr>
              <a:t>olympiad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http://www.youtube.com/watch?v=Lm8uQEZQKPM&amp;feature=relmfu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Click the link above to </a:t>
            </a:r>
            <a:r>
              <a:rPr lang="en-US" smtClean="0"/>
              <a:t>see the short </a:t>
            </a:r>
            <a:r>
              <a:rPr lang="en-US" dirty="0" smtClean="0"/>
              <a:t>version of US MIDWEST OLYMPIAD in 2012 in Chicago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94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briola" pitchFamily="82" charset="0"/>
              </a:rPr>
              <a:t>Turkish language </a:t>
            </a:r>
            <a:r>
              <a:rPr lang="en-US" dirty="0" err="1">
                <a:latin typeface="Gabriola" pitchFamily="82" charset="0"/>
              </a:rPr>
              <a:t>olympiad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Go to the official website of Turkish Olympiad and click ``English`` to get more information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http://www.turkceolimpiyatlari.org/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39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232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TURKISH LANGUAGE OLYMPIAD</vt:lpstr>
      <vt:lpstr>Turkish language olympiad</vt:lpstr>
      <vt:lpstr>Turkish language olympiad</vt:lpstr>
      <vt:lpstr>Turkish language olympiad</vt:lpstr>
      <vt:lpstr>Turkish language olympiad</vt:lpstr>
      <vt:lpstr>Turkish language olympiad</vt:lpstr>
      <vt:lpstr>Turkish language olympiad</vt:lpstr>
      <vt:lpstr>Turkish language olympiad</vt:lpstr>
      <vt:lpstr>Turkish language olympiad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Ozulas</dc:creator>
  <cp:lastModifiedBy>Ozulas</cp:lastModifiedBy>
  <cp:revision>15</cp:revision>
  <dcterms:created xsi:type="dcterms:W3CDTF">2012-08-20T14:03:38Z</dcterms:created>
  <dcterms:modified xsi:type="dcterms:W3CDTF">2012-11-01T21:59:31Z</dcterms:modified>
</cp:coreProperties>
</file>