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4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5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0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7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0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6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6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0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2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B8D6-0E00-42C8-A35F-7504A4F08357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m8uQEZQKPM&amp;feature=relmf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olimpiyatlari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TURKISH LANGUAGE OLYMPIAD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 descr="C:\Users\Ozulas\Desktop\caysohbeti_1331758830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5029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8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Gabriola" pitchFamily="82" charset="0"/>
                <a:cs typeface="Andalus" pitchFamily="18" charset="-78"/>
              </a:rPr>
              <a:t>The biggest language </a:t>
            </a:r>
            <a:r>
              <a:rPr lang="en-US" sz="4800" dirty="0" err="1" smtClean="0">
                <a:latin typeface="Gabriola" pitchFamily="82" charset="0"/>
                <a:cs typeface="Andalus" pitchFamily="18" charset="-78"/>
              </a:rPr>
              <a:t>olympiad</a:t>
            </a:r>
            <a:r>
              <a:rPr lang="en-US" sz="4800" dirty="0" smtClean="0">
                <a:latin typeface="Gabriola" pitchFamily="82" charset="0"/>
                <a:cs typeface="Andalus" pitchFamily="18" charset="-78"/>
              </a:rPr>
              <a:t> in the world</a:t>
            </a:r>
          </a:p>
          <a:p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initiated in 2003.</a:t>
            </a:r>
          </a:p>
          <a:p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Contestants coming from over 100 countries</a:t>
            </a:r>
          </a:p>
          <a:p>
            <a:pPr marL="0" indent="0">
              <a:buNone/>
            </a:pPr>
            <a:r>
              <a:rPr lang="en-US" sz="3600" smtClean="0">
                <a:latin typeface="Gabriola" pitchFamily="82" charset="0"/>
                <a:cs typeface="Andalus" pitchFamily="18" charset="-78"/>
              </a:rPr>
              <a:t>contesting </a:t>
            </a:r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in 8 different groups , US being in the 8</a:t>
            </a:r>
            <a:r>
              <a:rPr lang="en-US" sz="3600" baseline="30000" dirty="0" smtClean="0">
                <a:latin typeface="Gabriola" pitchFamily="82" charset="0"/>
                <a:cs typeface="Andalus" pitchFamily="18" charset="-78"/>
              </a:rPr>
              <a:t>th</a:t>
            </a:r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 group</a:t>
            </a:r>
            <a:endParaRPr lang="en-US" sz="3600" dirty="0">
              <a:latin typeface="Gabriola" pitchFamily="82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81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Pick up the category best suited to you</a:t>
            </a:r>
          </a:p>
          <a:p>
            <a:r>
              <a:rPr lang="en-US" sz="3600" dirty="0" smtClean="0">
                <a:latin typeface="Gabriola" pitchFamily="82" charset="0"/>
              </a:rPr>
              <a:t>Singing</a:t>
            </a:r>
          </a:p>
          <a:p>
            <a:r>
              <a:rPr lang="en-US" sz="3600" dirty="0" smtClean="0">
                <a:latin typeface="Gabriola" pitchFamily="82" charset="0"/>
              </a:rPr>
              <a:t>Poetry</a:t>
            </a:r>
          </a:p>
          <a:p>
            <a:r>
              <a:rPr lang="en-US" sz="3600" dirty="0" smtClean="0">
                <a:latin typeface="Gabriola" pitchFamily="82" charset="0"/>
              </a:rPr>
              <a:t>Speaking</a:t>
            </a:r>
          </a:p>
          <a:p>
            <a:r>
              <a:rPr lang="en-US" sz="3600" dirty="0" smtClean="0">
                <a:latin typeface="Gabriola" pitchFamily="82" charset="0"/>
              </a:rPr>
              <a:t>Special skills </a:t>
            </a:r>
          </a:p>
          <a:p>
            <a:r>
              <a:rPr lang="en-US" sz="3600" dirty="0" smtClean="0">
                <a:latin typeface="Gabriola" pitchFamily="82" charset="0"/>
              </a:rPr>
              <a:t>Folk dances</a:t>
            </a:r>
          </a:p>
          <a:p>
            <a:r>
              <a:rPr lang="en-US" sz="3600" dirty="0" smtClean="0">
                <a:latin typeface="Gabriola" pitchFamily="82" charset="0"/>
              </a:rPr>
              <a:t>Presentation</a:t>
            </a:r>
            <a:endParaRPr lang="en-US" sz="3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0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Regional finals</a:t>
            </a:r>
          </a:p>
          <a:p>
            <a:pPr marL="0" indent="0">
              <a:buNone/>
            </a:pPr>
            <a:r>
              <a:rPr lang="en-US" u="sng" dirty="0" smtClean="0">
                <a:latin typeface="Gabriola" pitchFamily="82" charset="0"/>
              </a:rPr>
              <a:t>WEST SCHOOLS :</a:t>
            </a: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13 February, 2013 Chicago</a:t>
            </a:r>
            <a:endParaRPr lang="en-US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u="sng" dirty="0" smtClean="0">
                <a:latin typeface="Gabriola" pitchFamily="82" charset="0"/>
              </a:rPr>
              <a:t>SOUTH OHIO SCHOOLS :</a:t>
            </a: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14 February, 2013 Columbus</a:t>
            </a:r>
          </a:p>
          <a:p>
            <a:pPr marL="0" indent="0">
              <a:buNone/>
            </a:pPr>
            <a:r>
              <a:rPr lang="en-US" u="sng" dirty="0">
                <a:latin typeface="Gabriola" pitchFamily="82" charset="0"/>
              </a:rPr>
              <a:t>NORTH OHIO SCHOOLS &amp; </a:t>
            </a:r>
            <a:r>
              <a:rPr lang="en-US" u="sng" dirty="0" smtClean="0">
                <a:latin typeface="Gabriola" pitchFamily="82" charset="0"/>
              </a:rPr>
              <a:t>Michigan Math Science Ac. :</a:t>
            </a:r>
            <a:endParaRPr lang="en-US" u="sng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15 </a:t>
            </a:r>
            <a:r>
              <a:rPr lang="en-US" dirty="0">
                <a:latin typeface="Gabriola" pitchFamily="82" charset="0"/>
              </a:rPr>
              <a:t>February, 2013 Lorain</a:t>
            </a:r>
          </a:p>
          <a:p>
            <a:pPr marL="0" indent="0">
              <a:buNone/>
            </a:pPr>
            <a:endParaRPr lang="en-US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BIG FINAL</a:t>
            </a:r>
          </a:p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24 </a:t>
            </a:r>
            <a:r>
              <a:rPr lang="en-US" sz="6000" dirty="0" smtClean="0">
                <a:latin typeface="Gabriola" pitchFamily="82" charset="0"/>
              </a:rPr>
              <a:t>MARCH 2013     </a:t>
            </a:r>
            <a:r>
              <a:rPr lang="en-US" sz="6000" dirty="0" smtClean="0">
                <a:latin typeface="Gabriola" pitchFamily="82" charset="0"/>
              </a:rPr>
              <a:t>CHICAGO</a:t>
            </a:r>
          </a:p>
          <a:p>
            <a:pPr marL="0" indent="0">
              <a:buNone/>
            </a:pPr>
            <a:r>
              <a:rPr lang="en-US" sz="6000" dirty="0">
                <a:latin typeface="Gabriola" pitchFamily="82" charset="0"/>
              </a:rPr>
              <a:t> </a:t>
            </a:r>
            <a:endParaRPr lang="en-US" sz="6000" dirty="0" smtClean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sz="6000" b="1" dirty="0" smtClean="0">
                <a:latin typeface="Gabriola" pitchFamily="82" charset="0"/>
              </a:rPr>
              <a:t>Event </a:t>
            </a:r>
            <a:r>
              <a:rPr lang="en-US" sz="6000" b="1" dirty="0">
                <a:latin typeface="Gabriola" pitchFamily="82" charset="0"/>
              </a:rPr>
              <a:t>address:  </a:t>
            </a:r>
          </a:p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AKOO </a:t>
            </a:r>
            <a:r>
              <a:rPr lang="en-US" sz="6000" dirty="0">
                <a:latin typeface="Gabriola" pitchFamily="82" charset="0"/>
              </a:rPr>
              <a:t>THEATRE</a:t>
            </a:r>
          </a:p>
          <a:p>
            <a:pPr marL="0" indent="0">
              <a:buNone/>
            </a:pPr>
            <a:r>
              <a:rPr lang="en-US" sz="6000" dirty="0">
                <a:latin typeface="Gabriola" pitchFamily="82" charset="0"/>
              </a:rPr>
              <a:t>5400 North River Road</a:t>
            </a:r>
          </a:p>
          <a:p>
            <a:pPr marL="0" indent="0">
              <a:buNone/>
            </a:pPr>
            <a:r>
              <a:rPr lang="en-US" sz="6000" dirty="0">
                <a:latin typeface="Gabriola" pitchFamily="82" charset="0"/>
              </a:rPr>
              <a:t>Rosemont, IL 60018</a:t>
            </a:r>
            <a:endParaRPr lang="en-US" sz="6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US Midwest final: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Winners of each category get $ 150 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Runner ups of each category get $ 100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Third place  winners of each category get $ 75</a:t>
            </a:r>
          </a:p>
          <a:p>
            <a:pPr marL="0" indent="0">
              <a:buNone/>
            </a:pPr>
            <a:endParaRPr lang="en-US" dirty="0">
              <a:latin typeface="Gabriola" pitchFamily="8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Only the </a:t>
            </a:r>
            <a:r>
              <a:rPr lang="en-US" sz="3600" b="1" dirty="0" smtClean="0">
                <a:latin typeface="Gabriola" pitchFamily="82" charset="0"/>
              </a:rPr>
              <a:t>Winners </a:t>
            </a:r>
            <a:r>
              <a:rPr lang="en-US" sz="3600" b="1" dirty="0">
                <a:latin typeface="Gabriola" pitchFamily="82" charset="0"/>
              </a:rPr>
              <a:t>of each category </a:t>
            </a:r>
            <a:r>
              <a:rPr lang="en-US" sz="3600" dirty="0">
                <a:latin typeface="Gabriola" pitchFamily="82" charset="0"/>
              </a:rPr>
              <a:t>go to Turkey in May for the </a:t>
            </a:r>
            <a:r>
              <a:rPr lang="en-US" sz="3600" u="sng" dirty="0" smtClean="0">
                <a:solidFill>
                  <a:srgbClr val="FF0000"/>
                </a:solidFill>
                <a:latin typeface="Gabriola" pitchFamily="82" charset="0"/>
              </a:rPr>
              <a:t>World </a:t>
            </a:r>
            <a:r>
              <a:rPr lang="en-US" sz="3600" u="sng" dirty="0">
                <a:solidFill>
                  <a:srgbClr val="FF0000"/>
                </a:solidFill>
                <a:latin typeface="Gabriola" pitchFamily="82" charset="0"/>
              </a:rPr>
              <a:t>final.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World final: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Winners get $ 1800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Runner ups &amp; 1500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Third place winners $ 900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*if you happen to be a no place winner, you get $500 for your participation. </a:t>
            </a:r>
            <a:endParaRPr lang="en-US" sz="3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http://www.youtube.com/watch?v=Lm8uQEZQKPM&amp;feature=relmfu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Click the link above to </a:t>
            </a:r>
            <a:r>
              <a:rPr lang="en-US" smtClean="0"/>
              <a:t>see the short </a:t>
            </a:r>
            <a:r>
              <a:rPr lang="en-US" dirty="0" smtClean="0"/>
              <a:t>version of US MIDWEST OLYMPIAD in 2012 in Chicago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 to the official website of Turkish Olympiad and click ``English`` to get more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http://www.turkceolimpiyatlari.org/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246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Ozulas</dc:creator>
  <cp:lastModifiedBy>Ozulas</cp:lastModifiedBy>
  <cp:revision>15</cp:revision>
  <dcterms:created xsi:type="dcterms:W3CDTF">2012-08-20T14:03:38Z</dcterms:created>
  <dcterms:modified xsi:type="dcterms:W3CDTF">2012-11-29T15:39:24Z</dcterms:modified>
</cp:coreProperties>
</file>